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type="screen4x3" cy="6858000" cx="9144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797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32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tableStyles" Target="tableStyle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Титульный слайд">
    <p:spTree>
      <p:nvGrpSpPr>
        <p:cNvPr id="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zh-CN" lang="ru-RU" smtClean="0"/>
              <a:t>Образец подзаголовка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Заголовок и вертикальный текст"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60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zh-CN" lang="ru-RU" smtClean="0"/>
              <a:t>Образец текста</a:t>
            </a:r>
          </a:p>
          <a:p>
            <a:pPr lvl="1"/>
            <a:r>
              <a:rPr altLang="zh-CN" lang="ru-RU" smtClean="0"/>
              <a:t>Второй уровень</a:t>
            </a:r>
          </a:p>
          <a:p>
            <a:pPr lvl="2"/>
            <a:r>
              <a:rPr altLang="zh-CN" lang="ru-RU" smtClean="0"/>
              <a:t>Третий уровень</a:t>
            </a:r>
          </a:p>
          <a:p>
            <a:pPr lvl="3"/>
            <a:r>
              <a:rPr altLang="zh-CN" lang="ru-RU" smtClean="0"/>
              <a:t>Четвертый уровень</a:t>
            </a:r>
          </a:p>
          <a:p>
            <a:pPr lvl="4"/>
            <a:r>
              <a:rPr altLang="zh-CN" lang="ru-RU" smtClean="0"/>
              <a:t>Пятый уровень</a:t>
            </a:r>
            <a:endParaRPr dirty="0" lang="en-US"/>
          </a:p>
        </p:txBody>
      </p:sp>
      <p:sp>
        <p:nvSpPr>
          <p:cNvPr id="10486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Вертикальный заголовок и текст"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59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altLang="zh-CN" lang="ru-RU" smtClean="0"/>
              <a:t>Образец текста</a:t>
            </a:r>
          </a:p>
          <a:p>
            <a:pPr lvl="1"/>
            <a:r>
              <a:rPr altLang="zh-CN" lang="ru-RU" smtClean="0"/>
              <a:t>Второй уровень</a:t>
            </a:r>
          </a:p>
          <a:p>
            <a:pPr lvl="2"/>
            <a:r>
              <a:rPr altLang="zh-CN" lang="ru-RU" smtClean="0"/>
              <a:t>Третий уровень</a:t>
            </a:r>
          </a:p>
          <a:p>
            <a:pPr lvl="3"/>
            <a:r>
              <a:rPr altLang="zh-CN" lang="ru-RU" smtClean="0"/>
              <a:t>Четвертый уровень</a:t>
            </a:r>
          </a:p>
          <a:p>
            <a:pPr lvl="4"/>
            <a:r>
              <a:rPr altLang="zh-CN" lang="ru-RU" smtClean="0"/>
              <a:t>Пятый уровень</a:t>
            </a:r>
            <a:endParaRPr dirty="0" lang="en-US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Заголовок и объект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zh-CN" lang="ru-RU" smtClean="0"/>
              <a:t>Образец текста</a:t>
            </a:r>
          </a:p>
          <a:p>
            <a:pPr lvl="1"/>
            <a:r>
              <a:rPr altLang="zh-CN" lang="ru-RU" smtClean="0"/>
              <a:t>Второй уровень</a:t>
            </a:r>
          </a:p>
          <a:p>
            <a:pPr lvl="2"/>
            <a:r>
              <a:rPr altLang="zh-CN" lang="ru-RU" smtClean="0"/>
              <a:t>Третий уровень</a:t>
            </a:r>
          </a:p>
          <a:p>
            <a:pPr lvl="3"/>
            <a:r>
              <a:rPr altLang="zh-CN" lang="ru-RU" smtClean="0"/>
              <a:t>Четвертый уровень</a:t>
            </a:r>
          </a:p>
          <a:p>
            <a:pPr lvl="4"/>
            <a:r>
              <a:rPr altLang="zh-CN" lang="ru-RU" smtClean="0"/>
              <a:t>Пятый уровень</a:t>
            </a:r>
            <a:endParaRPr dirty="0" lang="en-US"/>
          </a:p>
        </p:txBody>
      </p:sp>
      <p:sp>
        <p:nvSpPr>
          <p:cNvPr id="10485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Заголовок раздела"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61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zh-CN" lang="ru-RU" smtClean="0"/>
              <a:t>Образец текста</a:t>
            </a:r>
          </a:p>
        </p:txBody>
      </p:sp>
      <p:sp>
        <p:nvSpPr>
          <p:cNvPr id="10486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Два объекта"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61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altLang="zh-CN" lang="ru-RU" smtClean="0"/>
              <a:t>Образец текста</a:t>
            </a:r>
          </a:p>
          <a:p>
            <a:pPr lvl="1"/>
            <a:r>
              <a:rPr altLang="zh-CN" lang="ru-RU" smtClean="0"/>
              <a:t>Второй уровень</a:t>
            </a:r>
          </a:p>
          <a:p>
            <a:pPr lvl="2"/>
            <a:r>
              <a:rPr altLang="zh-CN" lang="ru-RU" smtClean="0"/>
              <a:t>Третий уровень</a:t>
            </a:r>
          </a:p>
          <a:p>
            <a:pPr lvl="3"/>
            <a:r>
              <a:rPr altLang="zh-CN" lang="ru-RU" smtClean="0"/>
              <a:t>Четвертый уровень</a:t>
            </a:r>
          </a:p>
          <a:p>
            <a:pPr lvl="4"/>
            <a:r>
              <a:rPr altLang="zh-CN" lang="ru-RU" smtClean="0"/>
              <a:t>Пятый уровень</a:t>
            </a:r>
            <a:endParaRPr dirty="0" lang="en-US"/>
          </a:p>
        </p:txBody>
      </p:sp>
      <p:sp>
        <p:nvSpPr>
          <p:cNvPr id="104862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altLang="zh-CN" lang="ru-RU" smtClean="0"/>
              <a:t>Образец текста</a:t>
            </a:r>
          </a:p>
          <a:p>
            <a:pPr lvl="1"/>
            <a:r>
              <a:rPr altLang="zh-CN" lang="ru-RU" smtClean="0"/>
              <a:t>Второй уровень</a:t>
            </a:r>
          </a:p>
          <a:p>
            <a:pPr lvl="2"/>
            <a:r>
              <a:rPr altLang="zh-CN" lang="ru-RU" smtClean="0"/>
              <a:t>Третий уровень</a:t>
            </a:r>
          </a:p>
          <a:p>
            <a:pPr lvl="3"/>
            <a:r>
              <a:rPr altLang="zh-CN" lang="ru-RU" smtClean="0"/>
              <a:t>Четвертый уровень</a:t>
            </a:r>
          </a:p>
          <a:p>
            <a:pPr lvl="4"/>
            <a:r>
              <a:rPr altLang="zh-CN" lang="ru-RU" smtClean="0"/>
              <a:t>Пятый уровень</a:t>
            </a:r>
            <a:endParaRPr dirty="0" lang="en-US"/>
          </a:p>
        </p:txBody>
      </p:sp>
      <p:sp>
        <p:nvSpPr>
          <p:cNvPr id="10486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Сравнение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62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ru-RU" smtClean="0"/>
              <a:t>Образец текста</a:t>
            </a:r>
          </a:p>
        </p:txBody>
      </p:sp>
      <p:sp>
        <p:nvSpPr>
          <p:cNvPr id="104862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altLang="zh-CN" lang="ru-RU" smtClean="0"/>
              <a:t>Образец текста</a:t>
            </a:r>
          </a:p>
          <a:p>
            <a:pPr lvl="1"/>
            <a:r>
              <a:rPr altLang="zh-CN" lang="ru-RU" smtClean="0"/>
              <a:t>Второй уровень</a:t>
            </a:r>
          </a:p>
          <a:p>
            <a:pPr lvl="2"/>
            <a:r>
              <a:rPr altLang="zh-CN" lang="ru-RU" smtClean="0"/>
              <a:t>Третий уровень</a:t>
            </a:r>
          </a:p>
          <a:p>
            <a:pPr lvl="3"/>
            <a:r>
              <a:rPr altLang="zh-CN" lang="ru-RU" smtClean="0"/>
              <a:t>Четвертый уровень</a:t>
            </a:r>
          </a:p>
          <a:p>
            <a:pPr lvl="4"/>
            <a:r>
              <a:rPr altLang="zh-CN" lang="ru-RU" smtClean="0"/>
              <a:t>Пятый уровень</a:t>
            </a:r>
            <a:endParaRPr dirty="0" lang="en-US"/>
          </a:p>
        </p:txBody>
      </p:sp>
      <p:sp>
        <p:nvSpPr>
          <p:cNvPr id="104862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ru-RU" smtClean="0"/>
              <a:t>Образец текста</a:t>
            </a:r>
          </a:p>
        </p:txBody>
      </p:sp>
      <p:sp>
        <p:nvSpPr>
          <p:cNvPr id="104862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altLang="zh-CN" lang="ru-RU" smtClean="0"/>
              <a:t>Образец текста</a:t>
            </a:r>
          </a:p>
          <a:p>
            <a:pPr lvl="1"/>
            <a:r>
              <a:rPr altLang="zh-CN" lang="ru-RU" smtClean="0"/>
              <a:t>Второй уровень</a:t>
            </a:r>
          </a:p>
          <a:p>
            <a:pPr lvl="2"/>
            <a:r>
              <a:rPr altLang="zh-CN" lang="ru-RU" smtClean="0"/>
              <a:t>Третий уровень</a:t>
            </a:r>
          </a:p>
          <a:p>
            <a:pPr lvl="3"/>
            <a:r>
              <a:rPr altLang="zh-CN" lang="ru-RU" smtClean="0"/>
              <a:t>Четвертый уровень</a:t>
            </a:r>
          </a:p>
          <a:p>
            <a:pPr lvl="4"/>
            <a:r>
              <a:rPr altLang="zh-CN" lang="ru-RU" smtClean="0"/>
              <a:t>Пятый уровень</a:t>
            </a:r>
            <a:endParaRPr dirty="0" lang="en-US"/>
          </a:p>
        </p:txBody>
      </p:sp>
      <p:sp>
        <p:nvSpPr>
          <p:cNvPr id="104862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Только заголовок"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58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Пустой слайд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Объект с подписью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zh-CN" lang="ru-RU" smtClean="0"/>
              <a:t>Образец текста</a:t>
            </a:r>
          </a:p>
          <a:p>
            <a:pPr lvl="1"/>
            <a:r>
              <a:rPr altLang="zh-CN" lang="ru-RU" smtClean="0"/>
              <a:t>Второй уровень</a:t>
            </a:r>
          </a:p>
          <a:p>
            <a:pPr lvl="2"/>
            <a:r>
              <a:rPr altLang="zh-CN" lang="ru-RU" smtClean="0"/>
              <a:t>Третий уровень</a:t>
            </a:r>
          </a:p>
          <a:p>
            <a:pPr lvl="3"/>
            <a:r>
              <a:rPr altLang="zh-CN" lang="ru-RU" smtClean="0"/>
              <a:t>Четвертый уровень</a:t>
            </a:r>
          </a:p>
          <a:p>
            <a:pPr lvl="4"/>
            <a:r>
              <a:rPr altLang="zh-CN" lang="ru-RU" smtClean="0"/>
              <a:t>Пятый уровень</a:t>
            </a:r>
            <a:endParaRPr dirty="0" lang="en-US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ru-RU" smtClean="0"/>
              <a:t>Образец текста</a:t>
            </a:r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Рисунок с подписью"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603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zh-CN" lang="ru-RU" smtClean="0"/>
              <a:t>Вставка рисунка</a:t>
            </a:r>
            <a:endParaRPr dirty="0" lang="en-US"/>
          </a:p>
        </p:txBody>
      </p:sp>
      <p:sp>
        <p:nvSpPr>
          <p:cNvPr id="104860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ru-RU" smtClean="0"/>
              <a:t>Образец текста</a:t>
            </a:r>
          </a:p>
        </p:txBody>
      </p:sp>
      <p:sp>
        <p:nvSpPr>
          <p:cNvPr id="10486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zh-CN" lang="ru-RU" smtClean="0"/>
              <a:t>Образец текста</a:t>
            </a:r>
          </a:p>
          <a:p>
            <a:pPr lvl="1"/>
            <a:r>
              <a:rPr altLang="zh-CN" lang="ru-RU" smtClean="0"/>
              <a:t>Второй уровень</a:t>
            </a:r>
          </a:p>
          <a:p>
            <a:pPr lvl="2"/>
            <a:r>
              <a:rPr altLang="zh-CN" lang="ru-RU" smtClean="0"/>
              <a:t>Третий уровень</a:t>
            </a:r>
          </a:p>
          <a:p>
            <a:pPr lvl="3"/>
            <a:r>
              <a:rPr altLang="zh-CN" lang="ru-RU" smtClean="0"/>
              <a:t>Четвертый уровень</a:t>
            </a:r>
          </a:p>
          <a:p>
            <a:pPr lvl="4"/>
            <a:r>
              <a:rPr altLang="zh-CN" lang="ru-RU" smtClean="0"/>
              <a:t>Пятый уровень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307243" y="0"/>
            <a:ext cx="4529513" cy="6857999"/>
          </a:xfrm>
          <a:prstGeom prst="rect"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392391" y="0"/>
            <a:ext cx="4359217" cy="6857999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427794" y="0"/>
            <a:ext cx="4288411" cy="6858000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273548" y="0"/>
            <a:ext cx="4596904" cy="6858000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389141" y="0"/>
            <a:ext cx="4365717" cy="6858000"/>
          </a:xfrm>
          <a:prstGeom prst="rect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309533" y="0"/>
            <a:ext cx="4524934" cy="6858000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352900" y="0"/>
            <a:ext cx="4438199" cy="6858000"/>
          </a:xfrm>
          <a:prstGeom prst="rect"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368350" y="0"/>
            <a:ext cx="4407299" cy="6858000"/>
          </a:xfrm>
          <a:prstGeom prst="rect"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296840" y="0"/>
            <a:ext cx="4550319" cy="6858000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182027" y="0"/>
            <a:ext cx="4779946" cy="6858000"/>
          </a:xfrm>
          <a:prstGeom prst="rect"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340130" y="0"/>
            <a:ext cx="4463739" cy="6858000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350057" y="0"/>
            <a:ext cx="4443886" cy="6858000"/>
          </a:xfrm>
          <a:prstGeom prst="rect"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341212" y="0"/>
            <a:ext cx="4461575" cy="6858000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228690" y="0"/>
            <a:ext cx="4686619" cy="6858000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399611" y="0"/>
            <a:ext cx="4344777" cy="6858000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189197" y="0"/>
            <a:ext cx="4765606" cy="6858000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499449" y="0"/>
            <a:ext cx="4145101" cy="6858000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324267" y="0"/>
            <a:ext cx="4495465" cy="6857999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412336" y="0"/>
            <a:ext cx="4319327" cy="6858000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313173" y="0"/>
            <a:ext cx="4517653" cy="6858000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Office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CPH2591</dc:creator>
  <dcterms:created xsi:type="dcterms:W3CDTF">2015-05-11T21:36:16Z</dcterms:created>
  <dcterms:modified xsi:type="dcterms:W3CDTF">2024-08-15T02:21:27Z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80bfbdf9ef5248d49aa5e61008b191de</vt:lpwstr>
  </property>
</Properties>
</file>