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33700" y="0"/>
            <a:ext cx="50766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CPH2591</dc:creator>
  <dcterms:created xsi:type="dcterms:W3CDTF">2015-05-11T21:30:45Z</dcterms:created>
  <dcterms:modified xsi:type="dcterms:W3CDTF">2024-08-15T05:24:37Z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40c43061cc334a8e8fea03506f187a47</vt:lpwstr>
  </property>
</Properties>
</file>