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60" r:id="rId3"/>
    <p:sldId id="262" r:id="rId4"/>
    <p:sldId id="263" r:id="rId5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797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32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tableStyles" Target="tableStyles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Титульный слайд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ru-RU" smtClean="0"/>
              <a:t>Образец подзаголовка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Заголовок и вертикальный текст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Вертикальный заголовок и текст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Заголовок и объект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Заголовок раздела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Два объекта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Сравнение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Только заголовок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Пустой слайд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Объект с подписью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Рисунок с подписью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ru-RU" smtClean="0"/>
              <a:t>Вставка рисунка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071353" y="0"/>
            <a:ext cx="5001293" cy="6858000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093120" y="0"/>
            <a:ext cx="4957759" cy="6857999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062408" y="0"/>
            <a:ext cx="5019183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CPH2591</dc:creator>
  <dcterms:created xsi:type="dcterms:W3CDTF">2015-05-11T21:36:16Z</dcterms:created>
  <dcterms:modified xsi:type="dcterms:W3CDTF">2024-06-24T05:54:05Z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2273c3d9821946e1925422fe57abd975</vt:lpwstr>
  </property>
</Properties>
</file>