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0" r:id="rId3"/>
    <p:sldId id="262" r:id="rId4"/>
    <p:sldId id="263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ru-RU" smtClean="0"/>
              <a:t>Образец подзаголовка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ru-RU" smtClean="0"/>
              <a:t>Вставка рисунка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71353" y="0"/>
            <a:ext cx="5001293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93120" y="0"/>
            <a:ext cx="4957759" cy="6857999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62408" y="0"/>
            <a:ext cx="5019183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CPH2591</dc:creator>
  <dcterms:created xsi:type="dcterms:W3CDTF">2015-05-11T21:36:16Z</dcterms:created>
  <dcterms:modified xsi:type="dcterms:W3CDTF">2024-06-24T05:54:05Z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2273c3d9821946e1925422fe57abd975</vt:lpwstr>
  </property>
</Properties>
</file>